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VALE DO ÉDEN, FORMOSO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VALE DO ÉDEN, FORMOSO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4095E59-AA64-4CAF-978C-2736CAAE20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vale do Éden, formoso, </a:t>
            </a:r>
          </a:p>
          <a:p>
            <a:r>
              <a:rPr lang="pt-BR" dirty="0"/>
              <a:t>Sítio de amor e luz! </a:t>
            </a:r>
          </a:p>
          <a:p>
            <a:r>
              <a:rPr lang="pt-BR" dirty="0"/>
              <a:t>Ó, como és glorioso, </a:t>
            </a:r>
          </a:p>
          <a:p>
            <a:r>
              <a:rPr lang="pt-BR" dirty="0"/>
              <a:t>Fala-nos de Jesus.</a:t>
            </a:r>
          </a:p>
        </p:txBody>
      </p:sp>
    </p:spTree>
    <p:extLst>
      <p:ext uri="{BB962C8B-B14F-4D97-AF65-F5344CB8AC3E}">
        <p14:creationId xmlns:p14="http://schemas.microsoft.com/office/powerpoint/2010/main" val="3098580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VALE DO ÉDEN, FORMOSO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4189D6-50C8-4909-A315-00D5724A95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vale do Éden, formoso, </a:t>
            </a:r>
          </a:p>
          <a:p>
            <a:r>
              <a:rPr lang="pt-BR" dirty="0"/>
              <a:t>Pátria que não tem par! </a:t>
            </a:r>
          </a:p>
          <a:p>
            <a:r>
              <a:rPr lang="pt-BR" dirty="0"/>
              <a:t>Ó, como eu me sinto saudoso </a:t>
            </a:r>
          </a:p>
          <a:p>
            <a:r>
              <a:rPr lang="pt-BR" dirty="0"/>
              <a:t>De ti, meu eterno lar!</a:t>
            </a:r>
          </a:p>
        </p:txBody>
      </p:sp>
    </p:spTree>
    <p:extLst>
      <p:ext uri="{BB962C8B-B14F-4D97-AF65-F5344CB8AC3E}">
        <p14:creationId xmlns:p14="http://schemas.microsoft.com/office/powerpoint/2010/main" val="2632680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VALE DO ÉDEN, FORMOSO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9A26803-38AF-4994-BE60-9C94E0AEFD3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cedo os nossos anseios </a:t>
            </a:r>
          </a:p>
          <a:p>
            <a:r>
              <a:rPr lang="pt-BR" dirty="0"/>
              <a:t>Hão de se realizar; </a:t>
            </a:r>
          </a:p>
          <a:p>
            <a:r>
              <a:rPr lang="pt-BR" dirty="0"/>
              <a:t>Não mais teremos receios, </a:t>
            </a:r>
          </a:p>
          <a:p>
            <a:r>
              <a:rPr lang="pt-BR" dirty="0"/>
              <a:t>Nem aflições, pesar. </a:t>
            </a:r>
          </a:p>
        </p:txBody>
      </p:sp>
    </p:spTree>
    <p:extLst>
      <p:ext uri="{BB962C8B-B14F-4D97-AF65-F5344CB8AC3E}">
        <p14:creationId xmlns:p14="http://schemas.microsoft.com/office/powerpoint/2010/main" val="3267035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VALE DO ÉDEN, FORMOSO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4189D6-50C8-4909-A315-00D5724A95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vale do Éden, formoso, </a:t>
            </a:r>
          </a:p>
          <a:p>
            <a:r>
              <a:rPr lang="pt-BR" dirty="0"/>
              <a:t>Pátria que não tem par! </a:t>
            </a:r>
          </a:p>
          <a:p>
            <a:r>
              <a:rPr lang="pt-BR" dirty="0"/>
              <a:t>Ó, como eu me sinto saudoso </a:t>
            </a:r>
          </a:p>
          <a:p>
            <a:r>
              <a:rPr lang="pt-BR" dirty="0"/>
              <a:t>De ti, meu eterno lar!</a:t>
            </a:r>
          </a:p>
        </p:txBody>
      </p:sp>
    </p:spTree>
    <p:extLst>
      <p:ext uri="{BB962C8B-B14F-4D97-AF65-F5344CB8AC3E}">
        <p14:creationId xmlns:p14="http://schemas.microsoft.com/office/powerpoint/2010/main" val="683185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VALE DO ÉDEN, FORMOSO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2240522-572F-407D-9F0D-003A70797C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Lá, junto ao trono divino, </a:t>
            </a:r>
          </a:p>
          <a:p>
            <a:r>
              <a:rPr lang="pt-BR" dirty="0"/>
              <a:t>Os salvos cantarão</a:t>
            </a:r>
          </a:p>
          <a:p>
            <a:r>
              <a:rPr lang="pt-BR" dirty="0"/>
              <a:t>Doces acentos de um hino </a:t>
            </a:r>
          </a:p>
          <a:p>
            <a:r>
              <a:rPr lang="pt-BR" dirty="0"/>
              <a:t>Que fala de perdão!</a:t>
            </a:r>
          </a:p>
        </p:txBody>
      </p:sp>
    </p:spTree>
    <p:extLst>
      <p:ext uri="{BB962C8B-B14F-4D97-AF65-F5344CB8AC3E}">
        <p14:creationId xmlns:p14="http://schemas.microsoft.com/office/powerpoint/2010/main" val="2035548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VALE DO ÉDEN, FORMOSO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4189D6-50C8-4909-A315-00D5724A95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vale do Éden, formoso, </a:t>
            </a:r>
          </a:p>
          <a:p>
            <a:r>
              <a:rPr lang="pt-BR" dirty="0"/>
              <a:t>Pátria que não tem par! </a:t>
            </a:r>
          </a:p>
          <a:p>
            <a:r>
              <a:rPr lang="pt-BR" dirty="0"/>
              <a:t>Ó, como eu me sinto saudoso </a:t>
            </a:r>
          </a:p>
          <a:p>
            <a:r>
              <a:rPr lang="pt-BR" dirty="0"/>
              <a:t>De ti, meu eterno lar!</a:t>
            </a:r>
          </a:p>
        </p:txBody>
      </p:sp>
    </p:spTree>
    <p:extLst>
      <p:ext uri="{BB962C8B-B14F-4D97-AF65-F5344CB8AC3E}">
        <p14:creationId xmlns:p14="http://schemas.microsoft.com/office/powerpoint/2010/main" val="865673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63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VALE DO ÉDEN, FORMOSO</vt:lpstr>
      <vt:lpstr>VALE DO ÉDEN, FORMOSO</vt:lpstr>
      <vt:lpstr>VALE DO ÉDEN, FORMOSO</vt:lpstr>
      <vt:lpstr>VALE DO ÉDEN, FORMOSO</vt:lpstr>
      <vt:lpstr>VALE DO ÉDEN, FORMOSO</vt:lpstr>
      <vt:lpstr>VALE DO ÉDEN, FORMOSO</vt:lpstr>
      <vt:lpstr>VALE DO ÉDEN, FORMOSO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2019-06-12T23:03:43Z</dcterms:modified>
</cp:coreProperties>
</file>

<file path=docProps/thumbnail.jpeg>
</file>